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1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55E6CC-4918-40B1-BD8F-A73C9E048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21E41FF-7DDC-4C24-9CA5-40C5E85011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95982D-1B8C-46B2-AC43-6D9AB87BE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20C7-DA25-48F7-8D26-4E854661FF10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7A81BE-F719-4ED7-A670-8A2C60D36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5C410C-4838-4B25-829C-4B2932D9A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A245B-E9AD-4306-B07F-F38D83D09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1353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F97618-E55C-450B-AF60-96E1E93E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5B494E4-BCD1-4351-A525-4D6578540C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90A7C0-3638-4CCC-8FC8-3D0EFF58F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20C7-DA25-48F7-8D26-4E854661FF10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4D28AB-B550-4C8A-BF5B-4432DF3D5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F22E36-20E8-49C5-8ECC-E990DA248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A245B-E9AD-4306-B07F-F38D83D09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784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36106AE-649D-4C49-82DB-FB3BF1F2DB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3DF2B36-7E75-4F3E-9347-D5595EE1C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658D2F-A5C7-4805-8F4F-AB86F2F04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20C7-DA25-48F7-8D26-4E854661FF10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D918E0-797F-4B1A-BCF6-CCDD7F22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D0BD01-12D8-4C22-86F0-1AA4EE1EA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A245B-E9AD-4306-B07F-F38D83D09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2136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E74854-4CCC-4CF1-A29A-9BDCBA4A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E0DE91-6F27-4F3F-AFD2-970530B90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2754AC-B94C-48FE-846E-84118F06C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20C7-DA25-48F7-8D26-4E854661FF10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F6FEA3-191F-40BD-8033-7951A039E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70CF54-479F-427A-8F64-9653E151F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A245B-E9AD-4306-B07F-F38D83D09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5242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FA855B-5838-4CFF-9F64-24AC69DF1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9DE212-8E21-407A-A87C-078A56A31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A7F5DF-ED8E-4888-B554-51DD549A6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20C7-DA25-48F7-8D26-4E854661FF10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8DBDF9-FA61-4A01-8368-72AEE9D53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5DB130-E323-452D-8CB9-CC334AD00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A245B-E9AD-4306-B07F-F38D83D09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245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DBCF02-9F7E-4E8D-AB01-735A29AF0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DA1B2F-E1E8-43F0-AF57-C63CCC641D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6C779FC-EE5E-4FA8-A575-F0E21B0FE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E09A85D-E76D-46EF-86F7-0129BDB73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20C7-DA25-48F7-8D26-4E854661FF10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27C7BAC-EB91-4DD8-AECF-D55F78251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DB12A5-DC6E-4B00-9C83-41EB9CC7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A245B-E9AD-4306-B07F-F38D83D09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5925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483B9A-419A-4784-8154-5C6A5737B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4661941-DB50-4A4E-96D1-6B4E7D3F7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945E314-08DA-4C3B-B9AA-32DCD1C74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E4EE55B-B416-4196-8CC1-90CA962709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B1EAB7D-F6D9-4301-9F5D-02F3728622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99128AA-B379-41FA-BB1C-CBD663C54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20C7-DA25-48F7-8D26-4E854661FF10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915BBB9-78B8-4EF3-B0BF-ECB2F919E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F3FE0FC-D5F0-4281-BABF-3D7A6B287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A245B-E9AD-4306-B07F-F38D83D09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550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B23CEA-BFF8-4EED-9825-858E5DC1D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7758F7-E908-4C9D-AB6E-D426E73DA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20C7-DA25-48F7-8D26-4E854661FF10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65367EB-573E-4FCD-8E23-B5EDF0F6D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D182611-F049-432F-AD14-E79DF3F3E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A245B-E9AD-4306-B07F-F38D83D09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1771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03DCE51-5BD2-4C91-A056-37017137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20C7-DA25-48F7-8D26-4E854661FF10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62FA9B9-E1C8-4A3A-BB02-0A77E15E6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60A8859-863D-400B-83DF-C00313DB7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A245B-E9AD-4306-B07F-F38D83D09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0463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439C6E-3A13-4D4E-8955-81D6AE893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CD75CB-92B8-4BEE-9A0B-8DA8C2D5B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EEE7504-6D51-4695-B213-AD7CB72D4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A1F493-531E-480F-824F-05C7AD240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20C7-DA25-48F7-8D26-4E854661FF10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169662D-5402-4664-8760-B02FA091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06B165E-C94D-4F31-8553-32EDB8E1B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A245B-E9AD-4306-B07F-F38D83D09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3870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EB3270-4A2E-4280-8A05-65618BECC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4E8E87C-A280-44D9-88C8-6AC17CD119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3289CBF-B542-485D-A5FC-00B1346FA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E08BB9-EDB4-4FF1-8E31-F21A44D49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20C7-DA25-48F7-8D26-4E854661FF10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54DD18-53B9-4716-86B4-2C8013E45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27FC061-EA4D-4102-93AD-F937C5126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A245B-E9AD-4306-B07F-F38D83D09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0158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7238CE-DA81-4D0A-8573-4403A82DE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EF6320-60D1-44D4-89B5-7100F4E45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6C7A13-A912-4D77-8BC7-C77A8CA7C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D20C7-DA25-48F7-8D26-4E854661FF10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866960-A799-4167-A25B-95ECAF8FB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DE4A38-E297-475B-85D9-00BA4A9F5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A245B-E9AD-4306-B07F-F38D83D09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3097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428896-D12A-4296-B921-8743CC9E7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5371" y="1277257"/>
            <a:ext cx="7881257" cy="1353457"/>
          </a:xfrm>
        </p:spPr>
        <p:txBody>
          <a:bodyPr/>
          <a:lstStyle/>
          <a:p>
            <a:r>
              <a:rPr lang="en-US" b="1" dirty="0" err="1"/>
              <a:t>AntiStore</a:t>
            </a:r>
            <a:endParaRPr lang="ru-RU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1B62FAC-DFF9-489C-871F-A4ADC7C96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9314" y="3924981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ru-RU" dirty="0"/>
              <a:t>Проект </a:t>
            </a:r>
            <a:r>
              <a:rPr lang="en-US" dirty="0"/>
              <a:t>web-server.</a:t>
            </a:r>
          </a:p>
          <a:p>
            <a:pPr algn="r"/>
            <a:r>
              <a:rPr lang="ru-RU" dirty="0"/>
              <a:t>Авторы</a:t>
            </a:r>
            <a:r>
              <a:rPr lang="en-US" dirty="0"/>
              <a:t>: </a:t>
            </a:r>
            <a:endParaRPr lang="ru-RU" dirty="0"/>
          </a:p>
          <a:p>
            <a:pPr algn="r"/>
            <a:r>
              <a:rPr lang="ru-RU" dirty="0"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Ходырева Александра Владимировна,</a:t>
            </a:r>
          </a:p>
          <a:p>
            <a:pPr algn="r"/>
            <a:r>
              <a:rPr lang="ru-RU" dirty="0"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Ошкин Ростислав Евгеньевич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944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E1D6E7-9291-494B-894D-0C8E45D4D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30" y="418913"/>
            <a:ext cx="10515600" cy="1325563"/>
          </a:xfrm>
        </p:spPr>
        <p:txBody>
          <a:bodyPr/>
          <a:lstStyle/>
          <a:p>
            <a:r>
              <a:rPr lang="ru-RU" b="1" dirty="0"/>
              <a:t>Идея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A59F28-FF8D-4F56-A50B-C9BA2D8F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Магазин, в котором вы создаёте объявление о требуемом товаре (возможно, это рукодельный товар), а люди, готовые сделать или продать вам этот товар, пишут вам.</a:t>
            </a:r>
          </a:p>
        </p:txBody>
      </p:sp>
    </p:spTree>
    <p:extLst>
      <p:ext uri="{BB962C8B-B14F-4D97-AF65-F5344CB8AC3E}">
        <p14:creationId xmlns:p14="http://schemas.microsoft.com/office/powerpoint/2010/main" val="131320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908929-8F7D-45E4-B2CA-4C8693CF8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00062"/>
            <a:ext cx="10515600" cy="1325563"/>
          </a:xfrm>
        </p:spPr>
        <p:txBody>
          <a:bodyPr/>
          <a:lstStyle/>
          <a:p>
            <a:r>
              <a:rPr lang="ru-RU" b="1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BECFC8-713E-4A2F-B2B7-980FABDF5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 Сделать Веб-сервер</a:t>
            </a:r>
          </a:p>
          <a:p>
            <a:r>
              <a:rPr lang="ru-RU" dirty="0"/>
              <a:t> Требования:</a:t>
            </a:r>
          </a:p>
          <a:p>
            <a:r>
              <a:rPr lang="ru-RU" dirty="0"/>
              <a:t>    Обработка нужных запросов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    Сверху должно быть меню с логотипом-именем. </a:t>
            </a:r>
          </a:p>
          <a:p>
            <a:r>
              <a:rPr lang="ru-RU" dirty="0"/>
              <a:t>    В меню должна быть возможность перехода на страницы: настройки, профиль, главная страница.</a:t>
            </a:r>
          </a:p>
          <a:p>
            <a:r>
              <a:rPr lang="ru-RU" dirty="0"/>
              <a:t>    В меню должна быть форма для поиска объявлений.</a:t>
            </a:r>
          </a:p>
          <a:p>
            <a:r>
              <a:rPr lang="ru-RU" dirty="0"/>
              <a:t>    В профиле должна быть возможность просмотра, создания и удаления своих объявлений.</a:t>
            </a:r>
          </a:p>
        </p:txBody>
      </p:sp>
    </p:spTree>
    <p:extLst>
      <p:ext uri="{BB962C8B-B14F-4D97-AF65-F5344CB8AC3E}">
        <p14:creationId xmlns:p14="http://schemas.microsoft.com/office/powerpoint/2010/main" val="706862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0381C8-C520-7E9C-23BA-AC75D94D4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42" y="466167"/>
            <a:ext cx="10515600" cy="1325563"/>
          </a:xfrm>
        </p:spPr>
        <p:txBody>
          <a:bodyPr/>
          <a:lstStyle/>
          <a:p>
            <a:r>
              <a:rPr lang="ru-RU" b="1" dirty="0"/>
              <a:t>Использованные библиотеки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59DE06-2560-3FD1-8127-1F73D9C8C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918" y="1689847"/>
            <a:ext cx="4352365" cy="3478306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/>
              <a:t>re</a:t>
            </a:r>
          </a:p>
          <a:p>
            <a:r>
              <a:rPr lang="en-US" sz="3000" dirty="0" err="1"/>
              <a:t>os</a:t>
            </a:r>
            <a:endParaRPr lang="en-US" sz="3000" dirty="0"/>
          </a:p>
          <a:p>
            <a:r>
              <a:rPr lang="en-US" sz="3000" dirty="0" err="1"/>
              <a:t>shutil</a:t>
            </a:r>
            <a:endParaRPr lang="en-US" sz="3000" dirty="0"/>
          </a:p>
          <a:p>
            <a:r>
              <a:rPr lang="en-US" sz="3000" dirty="0"/>
              <a:t>datetime</a:t>
            </a:r>
          </a:p>
          <a:p>
            <a:r>
              <a:rPr lang="en-US" sz="3000" dirty="0"/>
              <a:t>flask</a:t>
            </a:r>
          </a:p>
          <a:p>
            <a:r>
              <a:rPr lang="en-US" sz="3000" dirty="0" err="1"/>
              <a:t>flask_login</a:t>
            </a:r>
            <a:r>
              <a:rPr lang="en-US" sz="3000" dirty="0"/>
              <a:t> </a:t>
            </a:r>
            <a:endParaRPr lang="ru-RU" sz="3000" dirty="0"/>
          </a:p>
          <a:p>
            <a:r>
              <a:rPr lang="en-US" sz="3000" dirty="0" err="1"/>
              <a:t>flask_restful</a:t>
            </a:r>
            <a:endParaRPr lang="ru-RU" sz="3000" dirty="0"/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DF7DA-B96B-38F5-099B-F2E93778F270}"/>
              </a:ext>
            </a:extLst>
          </p:cNvPr>
          <p:cNvSpPr txBox="1"/>
          <p:nvPr/>
        </p:nvSpPr>
        <p:spPr>
          <a:xfrm>
            <a:off x="6096000" y="1689847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sqlalchemy</a:t>
            </a:r>
            <a:r>
              <a:rPr lang="ru-RU" sz="2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sqlalchemy_serializer</a:t>
            </a:r>
            <a:endParaRPr lang="ru-R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werkzeug</a:t>
            </a:r>
            <a:endParaRPr lang="ru-R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wtforms</a:t>
            </a:r>
            <a:endParaRPr lang="ru-R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flask_wtf</a:t>
            </a:r>
            <a:endParaRPr lang="ru-R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requests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687139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0033E2-F922-469C-89E5-20A86F13C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651" y="554295"/>
            <a:ext cx="10515600" cy="1325563"/>
          </a:xfrm>
        </p:spPr>
        <p:txBody>
          <a:bodyPr>
            <a:normAutofit/>
          </a:bodyPr>
          <a:lstStyle/>
          <a:p>
            <a:r>
              <a:rPr lang="ru-RU" sz="4800" b="1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F5B44E-3C4E-44EB-88E8-88A70CDF8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0657" y="250666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/>
              <a:t>Итог работы и сам проект нам нравится. </a:t>
            </a:r>
          </a:p>
        </p:txBody>
      </p:sp>
    </p:spTree>
    <p:extLst>
      <p:ext uri="{BB962C8B-B14F-4D97-AF65-F5344CB8AC3E}">
        <p14:creationId xmlns:p14="http://schemas.microsoft.com/office/powerpoint/2010/main" val="224115744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139</Words>
  <Application>Microsoft Office PowerPoint</Application>
  <PresentationFormat>Широкоэкранный</PresentationFormat>
  <Paragraphs>31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Segoe UI</vt:lpstr>
      <vt:lpstr>Times New Roman</vt:lpstr>
      <vt:lpstr>Тема Office</vt:lpstr>
      <vt:lpstr>AntiStore</vt:lpstr>
      <vt:lpstr>Идея</vt:lpstr>
      <vt:lpstr>Задание</vt:lpstr>
      <vt:lpstr>Использованные библиотеки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AntiStore</dc:title>
  <dc:creator>Ростислав</dc:creator>
  <cp:lastModifiedBy>Александра Ходырева</cp:lastModifiedBy>
  <cp:revision>13</cp:revision>
  <dcterms:created xsi:type="dcterms:W3CDTF">2023-04-28T12:14:34Z</dcterms:created>
  <dcterms:modified xsi:type="dcterms:W3CDTF">2023-06-08T19:31:47Z</dcterms:modified>
</cp:coreProperties>
</file>